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2F2F2"/>
    <a:srgbClr val="BFE5E2"/>
    <a:srgbClr val="983C3E"/>
    <a:srgbClr val="FFFF99"/>
    <a:srgbClr val="ECF2F8"/>
    <a:srgbClr val="E7EFED"/>
    <a:srgbClr val="CBDE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764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776" y="184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01.05.19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01.05.19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01.05.19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01.05.19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stat.ufl.edu/~winner/datase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111578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soll der Computer für mich tun?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muss der Computer dafür wissen?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1115782"/>
            <a:ext cx="3849773" cy="2597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03818" y="2723329"/>
            <a:ext cx="480815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feld 98">
            <a:extLst>
              <a:ext uri="{FF2B5EF4-FFF2-40B4-BE49-F238E27FC236}">
                <a16:creationId xmlns:a16="http://schemas.microsoft.com/office/drawing/2014/main" id="{6E05514E-7F00-A94D-AD8C-383600862689}"/>
              </a:ext>
            </a:extLst>
          </p:cNvPr>
          <p:cNvSpPr txBox="1"/>
          <p:nvPr/>
        </p:nvSpPr>
        <p:spPr>
          <a:xfrm>
            <a:off x="7783969" y="3060160"/>
            <a:ext cx="1278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Powerpointpräs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Posterpräs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Paper/Report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Webapplikation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17E8F6C-9D0D-0F49-A6D9-BAF1B71C57DD}"/>
              </a:ext>
            </a:extLst>
          </p:cNvPr>
          <p:cNvSpPr txBox="1"/>
          <p:nvPr/>
        </p:nvSpPr>
        <p:spPr>
          <a:xfrm>
            <a:off x="63892" y="3060160"/>
            <a:ext cx="1316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kaggle.com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RStudio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 Datensätze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Google Dataset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Universitäten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hlinkClick r:id="rId3"/>
              </a:rPr>
              <a:t>http://users.stat.ufl.edu/~winner/datasets.html</a:t>
            </a:r>
            <a:endParaRPr lang="de-DE" sz="1000" dirty="0"/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386817" y="1615526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44944" y="1615526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28440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17034" y="1920766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30997" y="1615526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29818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29129" y="16155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42230" y="1621421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12905" y="1920766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17723" y="1920766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186683" y="1920765"/>
            <a:ext cx="441757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6B7121B-1CC1-AD49-8C48-6330A1BDE504}"/>
              </a:ext>
            </a:extLst>
          </p:cNvPr>
          <p:cNvSpPr/>
          <p:nvPr/>
        </p:nvSpPr>
        <p:spPr>
          <a:xfrm>
            <a:off x="89180" y="1549348"/>
            <a:ext cx="1526661" cy="79103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C274FBA-65A3-F645-A9BA-A3A4AA0795DF}"/>
              </a:ext>
            </a:extLst>
          </p:cNvPr>
          <p:cNvSpPr txBox="1"/>
          <p:nvPr/>
        </p:nvSpPr>
        <p:spPr>
          <a:xfrm>
            <a:off x="1380395" y="3058778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D492A92-F2AD-644D-A551-6724C125737A}"/>
              </a:ext>
            </a:extLst>
          </p:cNvPr>
          <p:cNvSpPr txBox="1"/>
          <p:nvPr/>
        </p:nvSpPr>
        <p:spPr>
          <a:xfrm>
            <a:off x="2984804" y="3060160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C84B52C-325A-D748-988A-2EF590F58F94}"/>
              </a:ext>
            </a:extLst>
          </p:cNvPr>
          <p:cNvSpPr txBox="1"/>
          <p:nvPr/>
        </p:nvSpPr>
        <p:spPr>
          <a:xfrm>
            <a:off x="4585493" y="30587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43065" y="945886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18212" y="953105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F0BB7575-A216-BF4C-95EC-1BA1A813A587}"/>
              </a:ext>
            </a:extLst>
          </p:cNvPr>
          <p:cNvSpPr txBox="1"/>
          <p:nvPr/>
        </p:nvSpPr>
        <p:spPr>
          <a:xfrm>
            <a:off x="6228753" y="30587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380395" y="2499525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2984804" y="2500907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585493" y="2499525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228752" y="2499525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71314" y="4675391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66225" y="1627249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099539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30824" y="1926660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4622" y="1549349"/>
            <a:ext cx="1500197" cy="79103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72382" y="1296998"/>
            <a:ext cx="8999236" cy="337839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044" y="1038502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63894" y="2497147"/>
            <a:ext cx="1316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88819" y="2410348"/>
            <a:ext cx="1278615" cy="212714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783969" y="2496853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Kommunikation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725175" y="2468080"/>
            <a:ext cx="1278615" cy="192183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87B61-BBF4-8F4F-8398-59193D63AD04}"/>
              </a:ext>
            </a:extLst>
          </p:cNvPr>
          <p:cNvSpPr txBox="1"/>
          <p:nvPr/>
        </p:nvSpPr>
        <p:spPr>
          <a:xfrm>
            <a:off x="7180122" y="2601578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180122" y="2042325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679E9B"/>
                </a:solidFill>
                <a:latin typeface="Courier New" panose="02070309020205020404" pitchFamily="49" charset="0"/>
              </a:rPr>
              <a:t> </a:t>
            </a:r>
            <a:r>
              <a:rPr lang="de-DE" sz="1800" b="0" dirty="0">
                <a:solidFill>
                  <a:schemeClr val="tx1"/>
                </a:solidFill>
              </a:rPr>
              <a:t>verwendet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</a:rPr>
              <a:t> und bietet viele </a:t>
            </a:r>
            <a:br>
              <a:rPr lang="de-DE" sz="1800" b="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Möglichkeiten Daten zu manipulieren: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E23001B-2E53-D146-A5E2-62CA2BD3FFEF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0596E6B-3BA4-5F4E-B76A-CE4BEFDCE6F0}"/>
              </a:ext>
            </a:extLst>
          </p:cNvPr>
          <p:cNvSpPr txBox="1"/>
          <p:nvPr/>
        </p:nvSpPr>
        <p:spPr>
          <a:xfrm>
            <a:off x="7183842" y="2602960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22A0D5-325A-8B45-B0DD-7A3E238FAB1D}"/>
              </a:ext>
            </a:extLst>
          </p:cNvPr>
          <p:cNvSpPr txBox="1"/>
          <p:nvPr/>
        </p:nvSpPr>
        <p:spPr>
          <a:xfrm>
            <a:off x="7183842" y="2043707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1" dirty="0"/>
              <a:t>Summary</a:t>
            </a:r>
            <a:r>
              <a:rPr lang="de-DE" sz="1600" dirty="0"/>
              <a:t>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(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b="0" dirty="0">
                <a:solidFill>
                  <a:srgbClr val="262626"/>
                </a:solidFill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CF06253-B5E5-0B41-8898-9C478877867B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6FDF44-9A78-FF4D-922D-B77982915B84}"/>
              </a:ext>
            </a:extLst>
          </p:cNvPr>
          <p:cNvSpPr txBox="1"/>
          <p:nvPr/>
        </p:nvSpPr>
        <p:spPr>
          <a:xfrm>
            <a:off x="7183842" y="2601578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CD16CA-7798-5845-B4A7-CA4079CFE1DF}"/>
              </a:ext>
            </a:extLst>
          </p:cNvPr>
          <p:cNvSpPr txBox="1"/>
          <p:nvPr/>
        </p:nvSpPr>
        <p:spPr>
          <a:xfrm>
            <a:off x="7183842" y="2042325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583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„CS3-Visualisierungen-mit-Mosaic“</a:t>
            </a: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D811204-9E1C-2E4E-9F46-63CC3749694B}"/>
              </a:ext>
            </a:extLst>
          </p:cNvPr>
          <p:cNvSpPr/>
          <p:nvPr/>
        </p:nvSpPr>
        <p:spPr>
          <a:xfrm>
            <a:off x="7428167" y="1158327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E77D2F-9BB8-E94C-9C3E-CFDA5E8FB769}"/>
              </a:ext>
            </a:extLst>
          </p:cNvPr>
          <p:cNvSpPr txBox="1"/>
          <p:nvPr/>
        </p:nvSpPr>
        <p:spPr>
          <a:xfrm>
            <a:off x="7214690" y="2595684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56815-87D9-E540-85E0-116D4CB1BF7E}"/>
              </a:ext>
            </a:extLst>
          </p:cNvPr>
          <p:cNvSpPr txBox="1"/>
          <p:nvPr/>
        </p:nvSpPr>
        <p:spPr>
          <a:xfrm>
            <a:off x="7214689" y="2036431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 &amp;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754413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774798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 (</a:t>
            </a:r>
            <a:r>
              <a:rPr lang="de-DE" sz="1600" b="0" dirty="0" err="1">
                <a:solidFill>
                  <a:schemeClr val="tx1"/>
                </a:solidFill>
              </a:rPr>
              <a:t>Wallmart</a:t>
            </a:r>
            <a:r>
              <a:rPr lang="de-DE" sz="1600" b="0" dirty="0">
                <a:solidFill>
                  <a:schemeClr val="tx1"/>
                </a:solidFill>
              </a:rPr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Thousands of </a:t>
            </a:r>
            <a:r>
              <a:rPr lang="en" sz="1400" dirty="0">
                <a:solidFill>
                  <a:srgbClr val="679E9B"/>
                </a:solidFill>
              </a:rPr>
              <a:t>Petabytes</a:t>
            </a:r>
            <a:r>
              <a:rPr lang="en" sz="1400" b="1" dirty="0"/>
              <a:t> </a:t>
            </a:r>
            <a:r>
              <a:rPr lang="en" sz="1400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They create 2,500,000 Gigabytes of data </a:t>
            </a:r>
            <a:r>
              <a:rPr lang="en" sz="1400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dirty="0"/>
              <a:t>Combine </a:t>
            </a:r>
            <a:r>
              <a:rPr lang="en" sz="1400" dirty="0">
                <a:solidFill>
                  <a:srgbClr val="679E9B"/>
                </a:solidFill>
              </a:rPr>
              <a:t>200 sources</a:t>
            </a:r>
            <a:r>
              <a:rPr lang="en" sz="1400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36516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057866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5796148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197225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383173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157647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165739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256914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256914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6786521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636040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256914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235564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235564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235564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746239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29" idx="0"/>
            <a:endCxn id="18" idx="2"/>
          </p:cNvCxnSpPr>
          <p:nvPr/>
        </p:nvCxnSpPr>
        <p:spPr>
          <a:xfrm flipV="1">
            <a:off x="746239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130997" y="1431588"/>
            <a:ext cx="1526393" cy="235496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8" y="1296999"/>
            <a:ext cx="8122048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Wissensgenerierender Prozess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Komplexere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342879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4916332" y="2728223"/>
            <a:ext cx="1834529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285617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endParaRPr lang="de-DE" sz="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3278195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Forschungsfrage zur vorläufigen Antwort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2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Univesum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1024</Words>
  <Application>Microsoft Macintosh PowerPoint</Application>
  <PresentationFormat>Bildschirmpräsentation (4:3)</PresentationFormat>
  <Paragraphs>308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685</cp:revision>
  <cp:lastPrinted>2013-02-22T13:48:11Z</cp:lastPrinted>
  <dcterms:created xsi:type="dcterms:W3CDTF">2017-12-20T06:53:29Z</dcterms:created>
  <dcterms:modified xsi:type="dcterms:W3CDTF">2019-05-01T14:32:36Z</dcterms:modified>
  <cp:version>20140523</cp:version>
</cp:coreProperties>
</file>